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6" r:id="rId3"/>
    <p:sldId id="257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5B03"/>
    <a:srgbClr val="B98A35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10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31.07.2015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root\Downloads\fay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436"/>
            <a:ext cx="9144000" cy="11592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Олимпиада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младшая лига)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степени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03648" y="4725144"/>
            <a:ext cx="6400800" cy="1443540"/>
          </a:xfrm>
        </p:spPr>
        <p:txBody>
          <a:bodyPr/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Крымский Станислав       8 класс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5230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root\Downloads\fay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592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Олимпиада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математике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младшая лига)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31640" y="4509120"/>
            <a:ext cx="6400800" cy="1556792"/>
          </a:xfrm>
        </p:spPr>
        <p:txBody>
          <a:bodyPr/>
          <a:lstStyle/>
          <a:p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Вировец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Филипп     9 класс</a:t>
            </a:r>
          </a:p>
          <a:p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Разумова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Дарья       9 класс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663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root\Downloads\fay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592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Олимпиада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математике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</a:t>
            </a: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младшая лига)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193704"/>
            <a:ext cx="9144000" cy="2664296"/>
          </a:xfrm>
        </p:spPr>
        <p:txBody>
          <a:bodyPr numCol="3">
            <a:noAutofit/>
          </a:bodyPr>
          <a:lstStyle/>
          <a:p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err="1" smtClean="0">
                <a:solidFill>
                  <a:schemeClr val="tx1"/>
                </a:solidFill>
              </a:rPr>
              <a:t>Бабикова</a:t>
            </a:r>
            <a:r>
              <a:rPr lang="ru-RU" sz="1800" b="1" dirty="0" smtClean="0">
                <a:solidFill>
                  <a:schemeClr val="tx1"/>
                </a:solidFill>
              </a:rPr>
              <a:t> Дарья 9 класс  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Гаев </a:t>
            </a:r>
            <a:r>
              <a:rPr lang="ru-RU" sz="1800" b="1" dirty="0" smtClean="0">
                <a:solidFill>
                  <a:schemeClr val="tx1"/>
                </a:solidFill>
              </a:rPr>
              <a:t>Александр 9 класс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Григорьева </a:t>
            </a:r>
            <a:r>
              <a:rPr lang="ru-RU" sz="1800" b="1" dirty="0" smtClean="0">
                <a:solidFill>
                  <a:schemeClr val="tx1"/>
                </a:solidFill>
              </a:rPr>
              <a:t>Галина 9 класс</a:t>
            </a:r>
          </a:p>
          <a:p>
            <a:r>
              <a:rPr lang="ru-RU" sz="1800" b="1" dirty="0" err="1" smtClean="0">
                <a:solidFill>
                  <a:schemeClr val="tx1"/>
                </a:solidFill>
              </a:rPr>
              <a:t>Доброхотова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</a:rPr>
              <a:t>Наталья </a:t>
            </a:r>
            <a:r>
              <a:rPr lang="ru-RU" sz="1800" b="1" dirty="0" smtClean="0">
                <a:solidFill>
                  <a:schemeClr val="tx1"/>
                </a:solidFill>
              </a:rPr>
              <a:t> 9 класс </a:t>
            </a:r>
          </a:p>
          <a:p>
            <a:r>
              <a:rPr lang="ru-RU" sz="1800" b="1" dirty="0" err="1">
                <a:solidFill>
                  <a:schemeClr val="tx1"/>
                </a:solidFill>
              </a:rPr>
              <a:t>Ерухимова</a:t>
            </a:r>
            <a:r>
              <a:rPr lang="ru-RU" sz="1800" b="1" dirty="0">
                <a:solidFill>
                  <a:schemeClr val="tx1"/>
                </a:solidFill>
              </a:rPr>
              <a:t> Наталья </a:t>
            </a:r>
            <a:r>
              <a:rPr lang="ru-RU" sz="1800" b="1" dirty="0" smtClean="0">
                <a:solidFill>
                  <a:schemeClr val="tx1"/>
                </a:solidFill>
              </a:rPr>
              <a:t> 9 класс</a:t>
            </a:r>
          </a:p>
          <a:p>
            <a:endParaRPr lang="ru-RU" sz="1800" b="1" dirty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Кулаков </a:t>
            </a:r>
            <a:r>
              <a:rPr lang="ru-RU" sz="1800" b="1" dirty="0">
                <a:solidFill>
                  <a:schemeClr val="tx1"/>
                </a:solidFill>
              </a:rPr>
              <a:t>Станислав </a:t>
            </a:r>
            <a:r>
              <a:rPr lang="ru-RU" sz="1800" b="1" dirty="0" smtClean="0">
                <a:solidFill>
                  <a:schemeClr val="tx1"/>
                </a:solidFill>
              </a:rPr>
              <a:t> 8 класс </a:t>
            </a:r>
          </a:p>
          <a:p>
            <a:r>
              <a:rPr lang="ru-RU" sz="1800" b="1" dirty="0" err="1">
                <a:solidFill>
                  <a:schemeClr val="tx1"/>
                </a:solidFill>
              </a:rPr>
              <a:t>Москвичёва</a:t>
            </a:r>
            <a:r>
              <a:rPr lang="ru-RU" sz="1800" b="1" dirty="0">
                <a:solidFill>
                  <a:schemeClr val="tx1"/>
                </a:solidFill>
              </a:rPr>
              <a:t> Полина </a:t>
            </a:r>
            <a:r>
              <a:rPr lang="ru-RU" sz="1800" b="1" dirty="0" smtClean="0">
                <a:solidFill>
                  <a:schemeClr val="tx1"/>
                </a:solidFill>
              </a:rPr>
              <a:t> 9 класс</a:t>
            </a:r>
          </a:p>
          <a:p>
            <a:r>
              <a:rPr lang="ru-RU" sz="1800" b="1" dirty="0" err="1">
                <a:solidFill>
                  <a:schemeClr val="tx1"/>
                </a:solidFill>
              </a:rPr>
              <a:t>Негодин</a:t>
            </a:r>
            <a:r>
              <a:rPr lang="ru-RU" sz="1800" b="1" dirty="0">
                <a:solidFill>
                  <a:schemeClr val="tx1"/>
                </a:solidFill>
              </a:rPr>
              <a:t> Владислав </a:t>
            </a:r>
            <a:r>
              <a:rPr lang="ru-RU" sz="1800" b="1" dirty="0" smtClean="0">
                <a:solidFill>
                  <a:schemeClr val="tx1"/>
                </a:solidFill>
              </a:rPr>
              <a:t> 9 класс</a:t>
            </a:r>
            <a:endParaRPr lang="ru-RU" sz="1800" b="1" dirty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Овсянников </a:t>
            </a:r>
            <a:r>
              <a:rPr lang="ru-RU" sz="1800" b="1" dirty="0">
                <a:solidFill>
                  <a:schemeClr val="tx1"/>
                </a:solidFill>
              </a:rPr>
              <a:t>Глеб </a:t>
            </a:r>
            <a:r>
              <a:rPr lang="ru-RU" sz="1800" b="1" dirty="0" smtClean="0">
                <a:solidFill>
                  <a:schemeClr val="tx1"/>
                </a:solidFill>
              </a:rPr>
              <a:t> 9 класс 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Петров Павел </a:t>
            </a:r>
            <a:r>
              <a:rPr lang="ru-RU" sz="1800" b="1" dirty="0" smtClean="0">
                <a:solidFill>
                  <a:schemeClr val="tx1"/>
                </a:solidFill>
              </a:rPr>
              <a:t> 9 класс </a:t>
            </a: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err="1" smtClean="0">
                <a:solidFill>
                  <a:schemeClr val="tx1"/>
                </a:solidFill>
              </a:rPr>
              <a:t>Сабирова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>
                <a:solidFill>
                  <a:schemeClr val="tx1"/>
                </a:solidFill>
              </a:rPr>
              <a:t>Дарья </a:t>
            </a:r>
            <a:r>
              <a:rPr lang="ru-RU" sz="1800" b="1" dirty="0" smtClean="0">
                <a:solidFill>
                  <a:schemeClr val="tx1"/>
                </a:solidFill>
              </a:rPr>
              <a:t> 9 класс 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Старцев Дмитрий </a:t>
            </a:r>
            <a:r>
              <a:rPr lang="ru-RU" sz="1800" b="1" dirty="0" smtClean="0">
                <a:solidFill>
                  <a:schemeClr val="tx1"/>
                </a:solidFill>
              </a:rPr>
              <a:t> 9 класс</a:t>
            </a:r>
          </a:p>
          <a:p>
            <a:r>
              <a:rPr lang="ru-RU" sz="1800" b="1" dirty="0" err="1">
                <a:solidFill>
                  <a:schemeClr val="tx1"/>
                </a:solidFill>
              </a:rPr>
              <a:t>Фатхетдинов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err="1">
                <a:solidFill>
                  <a:schemeClr val="tx1"/>
                </a:solidFill>
              </a:rPr>
              <a:t>Линар</a:t>
            </a:r>
            <a:r>
              <a:rPr lang="ru-RU" sz="1800" b="1" dirty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 9 класс </a:t>
            </a:r>
          </a:p>
          <a:p>
            <a:r>
              <a:rPr lang="ru-RU" sz="1800" b="1" dirty="0" err="1">
                <a:solidFill>
                  <a:schemeClr val="tx1"/>
                </a:solidFill>
              </a:rPr>
              <a:t>Хорошкова</a:t>
            </a:r>
            <a:r>
              <a:rPr lang="ru-RU" sz="1800" b="1" dirty="0">
                <a:solidFill>
                  <a:schemeClr val="tx1"/>
                </a:solidFill>
              </a:rPr>
              <a:t> Елена </a:t>
            </a:r>
            <a:r>
              <a:rPr lang="ru-RU" sz="1800" b="1" dirty="0" smtClean="0">
                <a:solidFill>
                  <a:schemeClr val="tx1"/>
                </a:solidFill>
              </a:rPr>
              <a:t> 9 класс </a:t>
            </a:r>
          </a:p>
          <a:p>
            <a:r>
              <a:rPr lang="ru-RU" sz="1800" b="1" dirty="0">
                <a:solidFill>
                  <a:schemeClr val="tx1"/>
                </a:solidFill>
              </a:rPr>
              <a:t>Шубин Артем </a:t>
            </a:r>
            <a:r>
              <a:rPr lang="ru-RU" sz="1800" b="1" dirty="0" smtClean="0">
                <a:solidFill>
                  <a:schemeClr val="tx1"/>
                </a:solidFill>
              </a:rPr>
              <a:t>9 класс </a:t>
            </a:r>
            <a:endParaRPr lang="ru-RU" sz="1800" b="1" dirty="0">
              <a:solidFill>
                <a:schemeClr val="tx1"/>
              </a:solidFill>
            </a:endParaRPr>
          </a:p>
          <a:p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7255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root\Downloads\fay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9436"/>
            <a:ext cx="9144000" cy="11592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Олимпиада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математике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en-US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старшая лига)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степени</a:t>
            </a:r>
            <a:endParaRPr lang="ru-RU" b="1" dirty="0">
              <a:solidFill>
                <a:schemeClr val="accent6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4725144"/>
            <a:ext cx="8640960" cy="1800200"/>
          </a:xfrm>
        </p:spPr>
        <p:txBody>
          <a:bodyPr>
            <a:noAutofit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Зашихин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Данил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10 класс</a:t>
            </a: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Лукоянов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Артем        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11 класс</a:t>
            </a: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Перминов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Кирилл              10 класс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7255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root\Downloads\fay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592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4208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Олимпиада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математике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старшая </a:t>
            </a: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лига)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4509120"/>
            <a:ext cx="9144000" cy="2348880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Давыдов Глеб 	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10 класс</a:t>
            </a: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Евстафьев Дмитрий 	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класс</a:t>
            </a: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Зиганшин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Марат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класс</a:t>
            </a: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Калугин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Дмитрий                 11 класс</a:t>
            </a: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Корбашов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Александр 	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10 класс</a:t>
            </a:r>
            <a:endParaRPr lang="ru-RU" b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Корнев 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Михаил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ru-RU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10 класс</a:t>
            </a:r>
            <a:endParaRPr lang="ru-RU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663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:\Users\root\Downloads\fayl.pn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11592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234888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Олимпиада </a:t>
            </a:r>
            <a:r>
              <a:rPr lang="ru-RU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по </a:t>
            </a:r>
            <a: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математике</a:t>
            </a:r>
            <a:br>
              <a:rPr lang="ru-RU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sz="3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sz="3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</a:t>
            </a: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старшая </a:t>
            </a:r>
            <a:r>
              <a:rPr lang="ru-RU" sz="3100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лига) </a:t>
            </a:r>
            <a:r>
              <a:rPr lang="ru-RU" dirty="0"/>
              <a:t/>
            </a:r>
            <a:br>
              <a:rPr lang="ru-RU" dirty="0"/>
            </a:b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Диплом 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</a:t>
            </a:r>
            <a:r>
              <a:rPr lang="ru-RU" b="1" dirty="0" smtClean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ru-RU" b="1" dirty="0">
                <a:solidFill>
                  <a:schemeClr val="accent6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степени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0" y="3861048"/>
            <a:ext cx="9144000" cy="4707904"/>
          </a:xfrm>
        </p:spPr>
        <p:txBody>
          <a:bodyPr numCol="3">
            <a:noAutofit/>
          </a:bodyPr>
          <a:lstStyle/>
          <a:p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Вдовин </a:t>
            </a:r>
            <a:r>
              <a:rPr lang="ru-RU" sz="1800" b="1" dirty="0" smtClean="0">
                <a:solidFill>
                  <a:schemeClr val="tx1"/>
                </a:solidFill>
              </a:rPr>
              <a:t>Дмитрий</a:t>
            </a:r>
            <a:r>
              <a:rPr lang="ru-RU" sz="1800" b="1" dirty="0" smtClean="0">
                <a:solidFill>
                  <a:schemeClr val="tx1"/>
                </a:solidFill>
              </a:rPr>
              <a:t>	</a:t>
            </a:r>
            <a:r>
              <a:rPr lang="ru-RU" sz="1800" b="1" dirty="0" smtClean="0">
                <a:solidFill>
                  <a:schemeClr val="tx1"/>
                </a:solidFill>
              </a:rPr>
              <a:t>10 класс </a:t>
            </a:r>
            <a:r>
              <a:rPr lang="ru-RU" sz="1800" b="1" dirty="0" err="1" smtClean="0">
                <a:solidFill>
                  <a:schemeClr val="tx1"/>
                </a:solidFill>
              </a:rPr>
              <a:t>Гимранова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Екатерина </a:t>
            </a:r>
            <a:r>
              <a:rPr lang="ru-RU" sz="1800" b="1" dirty="0" smtClean="0">
                <a:solidFill>
                  <a:schemeClr val="tx1"/>
                </a:solidFill>
              </a:rPr>
              <a:t>10 </a:t>
            </a:r>
            <a:r>
              <a:rPr lang="ru-RU" sz="1800" b="1" dirty="0" err="1" smtClean="0">
                <a:solidFill>
                  <a:schemeClr val="tx1"/>
                </a:solidFill>
              </a:rPr>
              <a:t>кл</a:t>
            </a:r>
            <a:r>
              <a:rPr lang="ru-RU" sz="1800" b="1" dirty="0" smtClean="0">
                <a:solidFill>
                  <a:schemeClr val="tx1"/>
                </a:solidFill>
              </a:rPr>
              <a:t>.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Гребенщиков Иван 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err="1" smtClean="0">
                <a:solidFill>
                  <a:schemeClr val="tx1"/>
                </a:solidFill>
              </a:rPr>
              <a:t>Дзямко-Гамулец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Роман 10 </a:t>
            </a:r>
            <a:r>
              <a:rPr lang="ru-RU" sz="1800" b="1" dirty="0" err="1" smtClean="0">
                <a:solidFill>
                  <a:schemeClr val="tx1"/>
                </a:solidFill>
              </a:rPr>
              <a:t>кл</a:t>
            </a:r>
            <a:r>
              <a:rPr lang="ru-RU" sz="1800" b="1" dirty="0" smtClean="0">
                <a:solidFill>
                  <a:schemeClr val="tx1"/>
                </a:solidFill>
              </a:rPr>
              <a:t>.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err="1" smtClean="0">
                <a:solidFill>
                  <a:schemeClr val="tx1"/>
                </a:solidFill>
              </a:rPr>
              <a:t>Дубовицкий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Илья</a:t>
            </a:r>
            <a:r>
              <a:rPr lang="ru-RU" sz="1800" b="1" dirty="0" smtClean="0">
                <a:solidFill>
                  <a:schemeClr val="tx1"/>
                </a:solidFill>
              </a:rPr>
              <a:t>	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Ефимовский Максим 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Изотова Елена 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</a:p>
          <a:p>
            <a:r>
              <a:rPr lang="ru-RU" sz="1800" b="1" dirty="0" smtClean="0">
                <a:solidFill>
                  <a:schemeClr val="tx1"/>
                </a:solidFill>
              </a:rPr>
              <a:t>Кауфман </a:t>
            </a:r>
            <a:r>
              <a:rPr lang="ru-RU" sz="1800" b="1" dirty="0" smtClean="0">
                <a:solidFill>
                  <a:schemeClr val="tx1"/>
                </a:solidFill>
              </a:rPr>
              <a:t>Сергей 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Квашнина </a:t>
            </a:r>
            <a:r>
              <a:rPr lang="ru-RU" sz="1800" b="1" dirty="0" smtClean="0">
                <a:solidFill>
                  <a:schemeClr val="tx1"/>
                </a:solidFill>
              </a:rPr>
              <a:t>Мария 	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Колпаков Даниил 	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Корякина Валерия 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Кравченко </a:t>
            </a:r>
            <a:r>
              <a:rPr lang="ru-RU" sz="1800" b="1" dirty="0" smtClean="0">
                <a:solidFill>
                  <a:schemeClr val="tx1"/>
                </a:solidFill>
              </a:rPr>
              <a:t>Иван 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Леонов Алексей 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Максимов Денис 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err="1" smtClean="0">
                <a:solidFill>
                  <a:schemeClr val="tx1"/>
                </a:solidFill>
              </a:rPr>
              <a:t>Моторин</a:t>
            </a:r>
            <a:r>
              <a:rPr lang="ru-RU" sz="1800" b="1" dirty="0" smtClean="0">
                <a:solidFill>
                  <a:schemeClr val="tx1"/>
                </a:solidFill>
              </a:rPr>
              <a:t> Иван 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err="1" smtClean="0">
                <a:solidFill>
                  <a:schemeClr val="tx1"/>
                </a:solidFill>
              </a:rPr>
              <a:t>Околелов</a:t>
            </a:r>
            <a:r>
              <a:rPr lang="ru-RU" sz="1800" b="1" dirty="0" smtClean="0">
                <a:solidFill>
                  <a:schemeClr val="tx1"/>
                </a:solidFill>
              </a:rPr>
              <a:t> Виталий 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err="1" smtClean="0">
                <a:solidFill>
                  <a:schemeClr val="tx1"/>
                </a:solidFill>
              </a:rPr>
              <a:t>Пинигин</a:t>
            </a:r>
            <a:r>
              <a:rPr lang="ru-RU" sz="1800" b="1" dirty="0" smtClean="0">
                <a:solidFill>
                  <a:schemeClr val="tx1"/>
                </a:solidFill>
              </a:rPr>
              <a:t> </a:t>
            </a:r>
            <a:r>
              <a:rPr lang="ru-RU" sz="1800" b="1" dirty="0" smtClean="0">
                <a:solidFill>
                  <a:schemeClr val="tx1"/>
                </a:solidFill>
              </a:rPr>
              <a:t>Арсений 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Плаксина Юлия 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Тихомирова Ксения 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Цветков Даниил 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Черепанов Валерий </a:t>
            </a:r>
            <a:r>
              <a:rPr lang="ru-RU" sz="1800" b="1" dirty="0" smtClean="0">
                <a:solidFill>
                  <a:schemeClr val="tx1"/>
                </a:solidFill>
              </a:rPr>
              <a:t>11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smtClean="0">
                <a:solidFill>
                  <a:schemeClr val="tx1"/>
                </a:solidFill>
              </a:rPr>
              <a:t>Шабанов Александр 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800" b="1" dirty="0" smtClean="0">
              <a:solidFill>
                <a:schemeClr val="tx1"/>
              </a:solidFill>
            </a:endParaRPr>
          </a:p>
          <a:p>
            <a:r>
              <a:rPr lang="ru-RU" sz="1800" b="1" dirty="0" err="1" smtClean="0">
                <a:solidFill>
                  <a:schemeClr val="tx1"/>
                </a:solidFill>
              </a:rPr>
              <a:t>Шеховцов</a:t>
            </a:r>
            <a:r>
              <a:rPr lang="ru-RU" sz="1800" b="1" dirty="0" smtClean="0">
                <a:solidFill>
                  <a:schemeClr val="tx1"/>
                </a:solidFill>
              </a:rPr>
              <a:t> Никита </a:t>
            </a:r>
            <a:r>
              <a:rPr lang="ru-RU" sz="1800" b="1" dirty="0" smtClean="0">
                <a:solidFill>
                  <a:schemeClr val="tx1"/>
                </a:solidFill>
              </a:rPr>
              <a:t>10 класс</a:t>
            </a:r>
            <a:endParaRPr lang="ru-RU" sz="1200" dirty="0"/>
          </a:p>
        </p:txBody>
      </p:sp>
    </p:spTree>
    <p:extLst>
      <p:ext uri="{BB962C8B-B14F-4D97-AF65-F5344CB8AC3E}">
        <p14:creationId xmlns:p14="http://schemas.microsoft.com/office/powerpoint/2010/main" xmlns="" val="2725523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</TotalTime>
  <Words>83</Words>
  <Application>Microsoft Office PowerPoint</Application>
  <PresentationFormat>Экран (4:3)</PresentationFormat>
  <Paragraphs>73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Олимпиада по математике (младшая лига) Диплом I степени</vt:lpstr>
      <vt:lpstr> Олимпиада по математике  (младшая лига)  Диплом II степени</vt:lpstr>
      <vt:lpstr> Олимпиада по математике  (младшая лига)  Диплом III степени</vt:lpstr>
      <vt:lpstr> Олимпиада по математике (старшая лига) Диплом I степени</vt:lpstr>
      <vt:lpstr> Олимпиада по математике  (старшая лига)  Диплом II степени</vt:lpstr>
      <vt:lpstr> Олимпиада по математике  (старшая лига)  Диплом III степени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Олимпиада по математике  Диплом I степени</dc:title>
  <dc:creator>Vladimir Sharich</dc:creator>
  <cp:lastModifiedBy>Mary</cp:lastModifiedBy>
  <cp:revision>4</cp:revision>
  <dcterms:created xsi:type="dcterms:W3CDTF">2015-07-31T12:20:59Z</dcterms:created>
  <dcterms:modified xsi:type="dcterms:W3CDTF">2015-07-31T14:02:58Z</dcterms:modified>
</cp:coreProperties>
</file>