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5B03"/>
    <a:srgbClr val="B98A3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10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31.07.2015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31.07.2015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root\Downloads\fayl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9436"/>
            <a:ext cx="9144000" cy="11592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Олимпиада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математике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31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младшая лига)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Диплом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степени</a:t>
            </a:r>
            <a:endParaRPr lang="ru-RU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725144"/>
            <a:ext cx="6400800" cy="1443540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Крымский Станислав       8 класс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5523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root\Downloads\fayl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1592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Олимпиада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математике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31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младшая лига)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Диплом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степени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509120"/>
            <a:ext cx="6400800" cy="1556792"/>
          </a:xfrm>
        </p:spPr>
        <p:txBody>
          <a:bodyPr/>
          <a:lstStyle/>
          <a:p>
            <a:r>
              <a:rPr lang="ru-RU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Вировец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Филипп     9 класс</a:t>
            </a:r>
          </a:p>
          <a:p>
            <a:r>
              <a:rPr lang="ru-RU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Разумова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Дарья       9 класс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663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root\Downloads\fayl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1592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Олимпиада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математике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31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младшая лига)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Диплом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степени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193704"/>
            <a:ext cx="9144000" cy="2664296"/>
          </a:xfrm>
        </p:spPr>
        <p:txBody>
          <a:bodyPr numCol="3">
            <a:noAutofit/>
          </a:bodyPr>
          <a:lstStyle/>
          <a:p>
            <a:endParaRPr lang="ru-RU" sz="1800" b="1" dirty="0" smtClean="0">
              <a:solidFill>
                <a:schemeClr val="tx1"/>
              </a:solidFill>
            </a:endParaRPr>
          </a:p>
          <a:p>
            <a:r>
              <a:rPr lang="ru-RU" sz="1800" b="1" dirty="0" err="1" smtClean="0">
                <a:solidFill>
                  <a:schemeClr val="tx1"/>
                </a:solidFill>
              </a:rPr>
              <a:t>Бабикова</a:t>
            </a:r>
            <a:r>
              <a:rPr lang="ru-RU" sz="1800" b="1" dirty="0" smtClean="0">
                <a:solidFill>
                  <a:schemeClr val="tx1"/>
                </a:solidFill>
              </a:rPr>
              <a:t> Дарья 9 класс  </a:t>
            </a:r>
          </a:p>
          <a:p>
            <a:r>
              <a:rPr lang="ru-RU" sz="1800" b="1" dirty="0">
                <a:solidFill>
                  <a:schemeClr val="tx1"/>
                </a:solidFill>
              </a:rPr>
              <a:t>Гаев </a:t>
            </a:r>
            <a:r>
              <a:rPr lang="ru-RU" sz="1800" b="1" dirty="0" smtClean="0">
                <a:solidFill>
                  <a:schemeClr val="tx1"/>
                </a:solidFill>
              </a:rPr>
              <a:t>Александр 9 класс</a:t>
            </a:r>
          </a:p>
          <a:p>
            <a:r>
              <a:rPr lang="ru-RU" sz="1800" b="1" dirty="0">
                <a:solidFill>
                  <a:schemeClr val="tx1"/>
                </a:solidFill>
              </a:rPr>
              <a:t>Григорьева </a:t>
            </a:r>
            <a:r>
              <a:rPr lang="ru-RU" sz="1800" b="1" dirty="0" smtClean="0">
                <a:solidFill>
                  <a:schemeClr val="tx1"/>
                </a:solidFill>
              </a:rPr>
              <a:t>Галина 9 класс</a:t>
            </a:r>
          </a:p>
          <a:p>
            <a:r>
              <a:rPr lang="ru-RU" sz="1800" b="1" dirty="0" err="1" smtClean="0">
                <a:solidFill>
                  <a:schemeClr val="tx1"/>
                </a:solidFill>
              </a:rPr>
              <a:t>Доброхотова</a:t>
            </a: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r>
              <a:rPr lang="ru-RU" sz="1800" b="1" dirty="0">
                <a:solidFill>
                  <a:schemeClr val="tx1"/>
                </a:solidFill>
              </a:rPr>
              <a:t>Наталья </a:t>
            </a:r>
            <a:r>
              <a:rPr lang="ru-RU" sz="1800" b="1" dirty="0" smtClean="0">
                <a:solidFill>
                  <a:schemeClr val="tx1"/>
                </a:solidFill>
              </a:rPr>
              <a:t> 9 класс </a:t>
            </a:r>
          </a:p>
          <a:p>
            <a:r>
              <a:rPr lang="ru-RU" sz="1800" b="1" dirty="0" err="1">
                <a:solidFill>
                  <a:schemeClr val="tx1"/>
                </a:solidFill>
              </a:rPr>
              <a:t>Ерухимова</a:t>
            </a:r>
            <a:r>
              <a:rPr lang="ru-RU" sz="1800" b="1" dirty="0">
                <a:solidFill>
                  <a:schemeClr val="tx1"/>
                </a:solidFill>
              </a:rPr>
              <a:t> Наталья </a:t>
            </a:r>
            <a:r>
              <a:rPr lang="ru-RU" sz="1800" b="1" dirty="0" smtClean="0">
                <a:solidFill>
                  <a:schemeClr val="tx1"/>
                </a:solidFill>
              </a:rPr>
              <a:t> 9 класс</a:t>
            </a:r>
          </a:p>
          <a:p>
            <a:endParaRPr lang="ru-RU" sz="1800" b="1" dirty="0">
              <a:solidFill>
                <a:schemeClr val="tx1"/>
              </a:solidFill>
            </a:endParaRPr>
          </a:p>
          <a:p>
            <a:endParaRPr lang="ru-RU" sz="1800" b="1" dirty="0" smtClean="0">
              <a:solidFill>
                <a:schemeClr val="tx1"/>
              </a:solidFill>
            </a:endParaRPr>
          </a:p>
          <a:p>
            <a:r>
              <a:rPr lang="ru-RU" sz="1800" b="1" dirty="0" smtClean="0">
                <a:solidFill>
                  <a:schemeClr val="tx1"/>
                </a:solidFill>
              </a:rPr>
              <a:t>Кулаков </a:t>
            </a:r>
            <a:r>
              <a:rPr lang="ru-RU" sz="1800" b="1" dirty="0">
                <a:solidFill>
                  <a:schemeClr val="tx1"/>
                </a:solidFill>
              </a:rPr>
              <a:t>Станислав </a:t>
            </a:r>
            <a:r>
              <a:rPr lang="ru-RU" sz="1800" b="1" dirty="0" smtClean="0">
                <a:solidFill>
                  <a:schemeClr val="tx1"/>
                </a:solidFill>
              </a:rPr>
              <a:t> 8 класс </a:t>
            </a:r>
          </a:p>
          <a:p>
            <a:r>
              <a:rPr lang="ru-RU" sz="1800" b="1" dirty="0" err="1">
                <a:solidFill>
                  <a:schemeClr val="tx1"/>
                </a:solidFill>
              </a:rPr>
              <a:t>Москвичёва</a:t>
            </a:r>
            <a:r>
              <a:rPr lang="ru-RU" sz="1800" b="1" dirty="0">
                <a:solidFill>
                  <a:schemeClr val="tx1"/>
                </a:solidFill>
              </a:rPr>
              <a:t> Полина </a:t>
            </a:r>
            <a:r>
              <a:rPr lang="ru-RU" sz="1800" b="1" dirty="0" smtClean="0">
                <a:solidFill>
                  <a:schemeClr val="tx1"/>
                </a:solidFill>
              </a:rPr>
              <a:t> 9 класс</a:t>
            </a:r>
          </a:p>
          <a:p>
            <a:r>
              <a:rPr lang="ru-RU" sz="1800" b="1" dirty="0" err="1">
                <a:solidFill>
                  <a:schemeClr val="tx1"/>
                </a:solidFill>
              </a:rPr>
              <a:t>Негодин</a:t>
            </a:r>
            <a:r>
              <a:rPr lang="ru-RU" sz="1800" b="1" dirty="0">
                <a:solidFill>
                  <a:schemeClr val="tx1"/>
                </a:solidFill>
              </a:rPr>
              <a:t> Владислав </a:t>
            </a:r>
            <a:r>
              <a:rPr lang="ru-RU" sz="1800" b="1" dirty="0" smtClean="0">
                <a:solidFill>
                  <a:schemeClr val="tx1"/>
                </a:solidFill>
              </a:rPr>
              <a:t> 9 класс</a:t>
            </a:r>
            <a:endParaRPr lang="ru-RU" sz="1800" b="1" dirty="0">
              <a:solidFill>
                <a:schemeClr val="tx1"/>
              </a:solidFill>
            </a:endParaRPr>
          </a:p>
          <a:p>
            <a:r>
              <a:rPr lang="ru-RU" sz="1800" b="1" dirty="0" smtClean="0">
                <a:solidFill>
                  <a:schemeClr val="tx1"/>
                </a:solidFill>
              </a:rPr>
              <a:t>Овсянников </a:t>
            </a:r>
            <a:r>
              <a:rPr lang="ru-RU" sz="1800" b="1" dirty="0">
                <a:solidFill>
                  <a:schemeClr val="tx1"/>
                </a:solidFill>
              </a:rPr>
              <a:t>Глеб </a:t>
            </a:r>
            <a:r>
              <a:rPr lang="ru-RU" sz="1800" b="1" dirty="0" smtClean="0">
                <a:solidFill>
                  <a:schemeClr val="tx1"/>
                </a:solidFill>
              </a:rPr>
              <a:t> 9 класс </a:t>
            </a:r>
          </a:p>
          <a:p>
            <a:r>
              <a:rPr lang="ru-RU" sz="1800" b="1" dirty="0">
                <a:solidFill>
                  <a:schemeClr val="tx1"/>
                </a:solidFill>
              </a:rPr>
              <a:t>Петров Павел </a:t>
            </a:r>
            <a:r>
              <a:rPr lang="ru-RU" sz="1800" b="1" dirty="0" smtClean="0">
                <a:solidFill>
                  <a:schemeClr val="tx1"/>
                </a:solidFill>
              </a:rPr>
              <a:t> 9 класс </a:t>
            </a:r>
          </a:p>
          <a:p>
            <a:endParaRPr lang="ru-RU" sz="1800" b="1" dirty="0" smtClean="0">
              <a:solidFill>
                <a:schemeClr val="tx1"/>
              </a:solidFill>
            </a:endParaRPr>
          </a:p>
          <a:p>
            <a:endParaRPr lang="ru-RU" sz="1800" b="1" dirty="0" smtClean="0">
              <a:solidFill>
                <a:schemeClr val="tx1"/>
              </a:solidFill>
            </a:endParaRPr>
          </a:p>
          <a:p>
            <a:r>
              <a:rPr lang="ru-RU" sz="1800" b="1" dirty="0" err="1" smtClean="0">
                <a:solidFill>
                  <a:schemeClr val="tx1"/>
                </a:solidFill>
              </a:rPr>
              <a:t>Сабирова</a:t>
            </a: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r>
              <a:rPr lang="ru-RU" sz="1800" b="1" dirty="0">
                <a:solidFill>
                  <a:schemeClr val="tx1"/>
                </a:solidFill>
              </a:rPr>
              <a:t>Дарья </a:t>
            </a:r>
            <a:r>
              <a:rPr lang="ru-RU" sz="1800" b="1" dirty="0" smtClean="0">
                <a:solidFill>
                  <a:schemeClr val="tx1"/>
                </a:solidFill>
              </a:rPr>
              <a:t> 9 класс </a:t>
            </a:r>
          </a:p>
          <a:p>
            <a:r>
              <a:rPr lang="ru-RU" sz="1800" b="1" dirty="0">
                <a:solidFill>
                  <a:schemeClr val="tx1"/>
                </a:solidFill>
              </a:rPr>
              <a:t>Старцев Дмитрий </a:t>
            </a:r>
            <a:r>
              <a:rPr lang="ru-RU" sz="1800" b="1" dirty="0" smtClean="0">
                <a:solidFill>
                  <a:schemeClr val="tx1"/>
                </a:solidFill>
              </a:rPr>
              <a:t> 9 класс</a:t>
            </a:r>
          </a:p>
          <a:p>
            <a:r>
              <a:rPr lang="ru-RU" sz="1800" b="1" dirty="0" err="1">
                <a:solidFill>
                  <a:schemeClr val="tx1"/>
                </a:solidFill>
              </a:rPr>
              <a:t>Фатхетдинов</a:t>
            </a:r>
            <a:r>
              <a:rPr lang="ru-RU" sz="1800" b="1" dirty="0">
                <a:solidFill>
                  <a:schemeClr val="tx1"/>
                </a:solidFill>
              </a:rPr>
              <a:t> </a:t>
            </a:r>
            <a:r>
              <a:rPr lang="ru-RU" sz="1800" b="1" dirty="0" err="1">
                <a:solidFill>
                  <a:schemeClr val="tx1"/>
                </a:solidFill>
              </a:rPr>
              <a:t>Линар</a:t>
            </a:r>
            <a:r>
              <a:rPr lang="ru-RU" sz="1800" b="1" dirty="0">
                <a:solidFill>
                  <a:schemeClr val="tx1"/>
                </a:solidFill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</a:rPr>
              <a:t> 9 класс </a:t>
            </a:r>
          </a:p>
          <a:p>
            <a:r>
              <a:rPr lang="ru-RU" sz="1800" b="1" dirty="0" err="1">
                <a:solidFill>
                  <a:schemeClr val="tx1"/>
                </a:solidFill>
              </a:rPr>
              <a:t>Хорошкова</a:t>
            </a:r>
            <a:r>
              <a:rPr lang="ru-RU" sz="1800" b="1" dirty="0">
                <a:solidFill>
                  <a:schemeClr val="tx1"/>
                </a:solidFill>
              </a:rPr>
              <a:t> Елена </a:t>
            </a:r>
            <a:r>
              <a:rPr lang="ru-RU" sz="1800" b="1" dirty="0" smtClean="0">
                <a:solidFill>
                  <a:schemeClr val="tx1"/>
                </a:solidFill>
              </a:rPr>
              <a:t> 9 класс </a:t>
            </a:r>
          </a:p>
          <a:p>
            <a:r>
              <a:rPr lang="ru-RU" sz="1800" b="1" dirty="0">
                <a:solidFill>
                  <a:schemeClr val="tx1"/>
                </a:solidFill>
              </a:rPr>
              <a:t>Шубин Артем </a:t>
            </a:r>
            <a:r>
              <a:rPr lang="ru-RU" sz="1800" b="1" dirty="0" smtClean="0">
                <a:solidFill>
                  <a:schemeClr val="tx1"/>
                </a:solidFill>
              </a:rPr>
              <a:t>9 класс </a:t>
            </a:r>
            <a:endParaRPr lang="ru-RU" sz="1800" b="1" dirty="0">
              <a:solidFill>
                <a:schemeClr val="tx1"/>
              </a:solidFill>
            </a:endParaRP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272552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root\Downloads\fayl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9436"/>
            <a:ext cx="9144000" cy="11592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Олимпиада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математике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31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старшая лига)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Диплом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степени</a:t>
            </a:r>
            <a:endParaRPr lang="ru-RU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725144"/>
            <a:ext cx="8640960" cy="180020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Зашихин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Данил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10 класс</a:t>
            </a:r>
            <a:endPara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Лукоянов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Артем        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 класс</a:t>
            </a:r>
            <a:endPara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Перминов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Кирилл              10 класс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552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root\Downloads\fayl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1592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Олимпиада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математике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1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31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старшая </a:t>
            </a:r>
            <a:r>
              <a:rPr lang="ru-RU" sz="31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лига)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Диплом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степени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509120"/>
            <a:ext cx="9144000" cy="234888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Давыдов Глеб 	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10 класс</a:t>
            </a:r>
            <a:endPara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Евстафьев Дмитрий 	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класс</a:t>
            </a:r>
            <a:endPara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Зиганшин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Марат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класс</a:t>
            </a:r>
            <a:endPara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Калугин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Дмитрий                 11 класс</a:t>
            </a:r>
            <a:endPara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Корбашов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Александр 	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класс</a:t>
            </a:r>
            <a:endPara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Корнев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Михаил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10 класс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663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root\Downloads\fayl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1592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Олимпиада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математике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1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31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старшая </a:t>
            </a:r>
            <a:r>
              <a:rPr lang="ru-RU" sz="31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лига)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Диплом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степени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861048"/>
            <a:ext cx="9144000" cy="4707904"/>
          </a:xfrm>
        </p:spPr>
        <p:txBody>
          <a:bodyPr numCol="3">
            <a:noAutofit/>
          </a:bodyPr>
          <a:lstStyle/>
          <a:p>
            <a:endParaRPr lang="ru-RU" sz="1800" b="1" dirty="0" smtClean="0">
              <a:solidFill>
                <a:schemeClr val="tx1"/>
              </a:solidFill>
            </a:endParaRPr>
          </a:p>
          <a:p>
            <a:r>
              <a:rPr lang="ru-RU" sz="1800" b="1" dirty="0" smtClean="0">
                <a:solidFill>
                  <a:schemeClr val="tx1"/>
                </a:solidFill>
              </a:rPr>
              <a:t>Вдовин </a:t>
            </a:r>
            <a:r>
              <a:rPr lang="ru-RU" sz="1800" b="1" dirty="0" smtClean="0">
                <a:solidFill>
                  <a:schemeClr val="tx1"/>
                </a:solidFill>
              </a:rPr>
              <a:t>Дмитрий</a:t>
            </a:r>
            <a:r>
              <a:rPr lang="ru-RU" sz="1800" b="1" dirty="0" smtClean="0">
                <a:solidFill>
                  <a:schemeClr val="tx1"/>
                </a:solidFill>
              </a:rPr>
              <a:t>	</a:t>
            </a:r>
            <a:r>
              <a:rPr lang="ru-RU" sz="1800" b="1" dirty="0" smtClean="0">
                <a:solidFill>
                  <a:schemeClr val="tx1"/>
                </a:solidFill>
              </a:rPr>
              <a:t>10 класс </a:t>
            </a:r>
            <a:r>
              <a:rPr lang="ru-RU" sz="1800" b="1" dirty="0" err="1" smtClean="0">
                <a:solidFill>
                  <a:schemeClr val="tx1"/>
                </a:solidFill>
              </a:rPr>
              <a:t>Гимранова</a:t>
            </a: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</a:rPr>
              <a:t>Екатерина </a:t>
            </a:r>
            <a:r>
              <a:rPr lang="ru-RU" sz="1800" b="1" dirty="0" smtClean="0">
                <a:solidFill>
                  <a:schemeClr val="tx1"/>
                </a:solidFill>
              </a:rPr>
              <a:t>10 </a:t>
            </a:r>
            <a:r>
              <a:rPr lang="ru-RU" sz="1800" b="1" dirty="0" err="1" smtClean="0">
                <a:solidFill>
                  <a:schemeClr val="tx1"/>
                </a:solidFill>
              </a:rPr>
              <a:t>кл</a:t>
            </a:r>
            <a:r>
              <a:rPr lang="ru-RU" sz="1800" b="1" dirty="0" smtClean="0">
                <a:solidFill>
                  <a:schemeClr val="tx1"/>
                </a:solidFill>
              </a:rPr>
              <a:t>.</a:t>
            </a:r>
            <a:endParaRPr lang="ru-RU" sz="1800" b="1" dirty="0" smtClean="0">
              <a:solidFill>
                <a:schemeClr val="tx1"/>
              </a:solidFill>
            </a:endParaRPr>
          </a:p>
          <a:p>
            <a:r>
              <a:rPr lang="ru-RU" sz="1800" b="1" dirty="0" smtClean="0">
                <a:solidFill>
                  <a:schemeClr val="tx1"/>
                </a:solidFill>
              </a:rPr>
              <a:t>Гребенщиков Иван </a:t>
            </a:r>
            <a:r>
              <a:rPr lang="ru-RU" sz="1800" b="1" dirty="0" smtClean="0">
                <a:solidFill>
                  <a:schemeClr val="tx1"/>
                </a:solidFill>
              </a:rPr>
              <a:t>10 класс</a:t>
            </a:r>
            <a:endParaRPr lang="ru-RU" sz="1800" b="1" dirty="0" smtClean="0">
              <a:solidFill>
                <a:schemeClr val="tx1"/>
              </a:solidFill>
            </a:endParaRPr>
          </a:p>
          <a:p>
            <a:r>
              <a:rPr lang="ru-RU" sz="1800" b="1" dirty="0" err="1" smtClean="0">
                <a:solidFill>
                  <a:schemeClr val="tx1"/>
                </a:solidFill>
              </a:rPr>
              <a:t>Дзямко-Гамулец</a:t>
            </a: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</a:rPr>
              <a:t>Роман 10 </a:t>
            </a:r>
            <a:r>
              <a:rPr lang="ru-RU" sz="1800" b="1" dirty="0" err="1" smtClean="0">
                <a:solidFill>
                  <a:schemeClr val="tx1"/>
                </a:solidFill>
              </a:rPr>
              <a:t>кл</a:t>
            </a:r>
            <a:r>
              <a:rPr lang="ru-RU" sz="1800" b="1" dirty="0" smtClean="0">
                <a:solidFill>
                  <a:schemeClr val="tx1"/>
                </a:solidFill>
              </a:rPr>
              <a:t>.</a:t>
            </a:r>
            <a:endParaRPr lang="ru-RU" sz="1800" b="1" dirty="0" smtClean="0">
              <a:solidFill>
                <a:schemeClr val="tx1"/>
              </a:solidFill>
            </a:endParaRPr>
          </a:p>
          <a:p>
            <a:r>
              <a:rPr lang="ru-RU" sz="1800" b="1" dirty="0" err="1" smtClean="0">
                <a:solidFill>
                  <a:schemeClr val="tx1"/>
                </a:solidFill>
              </a:rPr>
              <a:t>Дубовицкий</a:t>
            </a: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</a:rPr>
              <a:t>Илья</a:t>
            </a:r>
            <a:r>
              <a:rPr lang="ru-RU" sz="1800" b="1" dirty="0" smtClean="0">
                <a:solidFill>
                  <a:schemeClr val="tx1"/>
                </a:solidFill>
              </a:rPr>
              <a:t>	</a:t>
            </a:r>
            <a:r>
              <a:rPr lang="ru-RU" sz="1800" b="1" dirty="0" smtClean="0">
                <a:solidFill>
                  <a:schemeClr val="tx1"/>
                </a:solidFill>
              </a:rPr>
              <a:t>10 класс</a:t>
            </a:r>
            <a:endParaRPr lang="ru-RU" sz="1800" b="1" dirty="0" smtClean="0">
              <a:solidFill>
                <a:schemeClr val="tx1"/>
              </a:solidFill>
            </a:endParaRPr>
          </a:p>
          <a:p>
            <a:r>
              <a:rPr lang="ru-RU" sz="1800" b="1" dirty="0" smtClean="0">
                <a:solidFill>
                  <a:schemeClr val="tx1"/>
                </a:solidFill>
              </a:rPr>
              <a:t>Ефимовский Максим </a:t>
            </a:r>
            <a:r>
              <a:rPr lang="ru-RU" sz="1800" b="1" dirty="0" smtClean="0">
                <a:solidFill>
                  <a:schemeClr val="tx1"/>
                </a:solidFill>
              </a:rPr>
              <a:t>10 класс</a:t>
            </a:r>
            <a:endParaRPr lang="ru-RU" sz="1800" b="1" dirty="0" smtClean="0">
              <a:solidFill>
                <a:schemeClr val="tx1"/>
              </a:solidFill>
            </a:endParaRPr>
          </a:p>
          <a:p>
            <a:r>
              <a:rPr lang="ru-RU" sz="1800" b="1" dirty="0" smtClean="0">
                <a:solidFill>
                  <a:schemeClr val="tx1"/>
                </a:solidFill>
              </a:rPr>
              <a:t>Изотова Елена </a:t>
            </a:r>
            <a:r>
              <a:rPr lang="ru-RU" sz="1800" b="1" dirty="0" smtClean="0">
                <a:solidFill>
                  <a:schemeClr val="tx1"/>
                </a:solidFill>
              </a:rPr>
              <a:t>10 класс</a:t>
            </a:r>
          </a:p>
          <a:p>
            <a:r>
              <a:rPr lang="ru-RU" sz="1800" b="1" dirty="0" smtClean="0">
                <a:solidFill>
                  <a:schemeClr val="tx1"/>
                </a:solidFill>
              </a:rPr>
              <a:t>Кауфман </a:t>
            </a:r>
            <a:r>
              <a:rPr lang="ru-RU" sz="1800" b="1" dirty="0" smtClean="0">
                <a:solidFill>
                  <a:schemeClr val="tx1"/>
                </a:solidFill>
              </a:rPr>
              <a:t>Сергей </a:t>
            </a:r>
            <a:r>
              <a:rPr lang="ru-RU" sz="1800" b="1" dirty="0" smtClean="0">
                <a:solidFill>
                  <a:schemeClr val="tx1"/>
                </a:solidFill>
              </a:rPr>
              <a:t>10 класс</a:t>
            </a:r>
            <a:endParaRPr lang="ru-RU" sz="1800" b="1" dirty="0" smtClean="0">
              <a:solidFill>
                <a:schemeClr val="tx1"/>
              </a:solidFill>
            </a:endParaRPr>
          </a:p>
          <a:p>
            <a:endParaRPr lang="ru-RU" sz="1800" b="1" dirty="0" smtClean="0">
              <a:solidFill>
                <a:schemeClr val="tx1"/>
              </a:solidFill>
            </a:endParaRPr>
          </a:p>
          <a:p>
            <a:endParaRPr lang="ru-RU" sz="1800" b="1" dirty="0" smtClean="0">
              <a:solidFill>
                <a:schemeClr val="tx1"/>
              </a:solidFill>
            </a:endParaRPr>
          </a:p>
          <a:p>
            <a:endParaRPr lang="ru-RU" sz="1800" b="1" dirty="0" smtClean="0">
              <a:solidFill>
                <a:schemeClr val="tx1"/>
              </a:solidFill>
            </a:endParaRPr>
          </a:p>
          <a:p>
            <a:endParaRPr lang="ru-RU" sz="1800" b="1" dirty="0" smtClean="0">
              <a:solidFill>
                <a:schemeClr val="tx1"/>
              </a:solidFill>
            </a:endParaRPr>
          </a:p>
          <a:p>
            <a:endParaRPr lang="ru-RU" sz="1800" b="1" dirty="0" smtClean="0">
              <a:solidFill>
                <a:schemeClr val="tx1"/>
              </a:solidFill>
            </a:endParaRPr>
          </a:p>
          <a:p>
            <a:endParaRPr lang="ru-RU" sz="1800" b="1" dirty="0" smtClean="0">
              <a:solidFill>
                <a:schemeClr val="tx1"/>
              </a:solidFill>
            </a:endParaRPr>
          </a:p>
          <a:p>
            <a:r>
              <a:rPr lang="ru-RU" sz="1800" b="1" dirty="0" smtClean="0">
                <a:solidFill>
                  <a:schemeClr val="tx1"/>
                </a:solidFill>
              </a:rPr>
              <a:t>Квашнина </a:t>
            </a:r>
            <a:r>
              <a:rPr lang="ru-RU" sz="1800" b="1" dirty="0" smtClean="0">
                <a:solidFill>
                  <a:schemeClr val="tx1"/>
                </a:solidFill>
              </a:rPr>
              <a:t>Мария 	</a:t>
            </a:r>
            <a:r>
              <a:rPr lang="ru-RU" sz="1800" b="1" dirty="0" smtClean="0">
                <a:solidFill>
                  <a:schemeClr val="tx1"/>
                </a:solidFill>
              </a:rPr>
              <a:t>10 класс</a:t>
            </a:r>
            <a:endParaRPr lang="ru-RU" sz="1800" b="1" dirty="0" smtClean="0">
              <a:solidFill>
                <a:schemeClr val="tx1"/>
              </a:solidFill>
            </a:endParaRPr>
          </a:p>
          <a:p>
            <a:r>
              <a:rPr lang="ru-RU" sz="1800" b="1" dirty="0" smtClean="0">
                <a:solidFill>
                  <a:schemeClr val="tx1"/>
                </a:solidFill>
              </a:rPr>
              <a:t>Колпаков Даниил 	</a:t>
            </a:r>
            <a:r>
              <a:rPr lang="ru-RU" sz="1800" b="1" dirty="0" smtClean="0">
                <a:solidFill>
                  <a:schemeClr val="tx1"/>
                </a:solidFill>
              </a:rPr>
              <a:t>10 класс</a:t>
            </a:r>
            <a:endParaRPr lang="ru-RU" sz="1800" b="1" dirty="0" smtClean="0">
              <a:solidFill>
                <a:schemeClr val="tx1"/>
              </a:solidFill>
            </a:endParaRPr>
          </a:p>
          <a:p>
            <a:r>
              <a:rPr lang="ru-RU" sz="1800" b="1" dirty="0" smtClean="0">
                <a:solidFill>
                  <a:schemeClr val="tx1"/>
                </a:solidFill>
              </a:rPr>
              <a:t>Корякина Валерия </a:t>
            </a:r>
            <a:r>
              <a:rPr lang="ru-RU" sz="1800" b="1" dirty="0" smtClean="0">
                <a:solidFill>
                  <a:schemeClr val="tx1"/>
                </a:solidFill>
              </a:rPr>
              <a:t>10 класс</a:t>
            </a:r>
            <a:endParaRPr lang="ru-RU" sz="1800" b="1" dirty="0" smtClean="0">
              <a:solidFill>
                <a:schemeClr val="tx1"/>
              </a:solidFill>
            </a:endParaRPr>
          </a:p>
          <a:p>
            <a:r>
              <a:rPr lang="ru-RU" sz="1800" b="1" dirty="0" smtClean="0">
                <a:solidFill>
                  <a:schemeClr val="tx1"/>
                </a:solidFill>
              </a:rPr>
              <a:t>Кравченко </a:t>
            </a:r>
            <a:r>
              <a:rPr lang="ru-RU" sz="1800" b="1" dirty="0" smtClean="0">
                <a:solidFill>
                  <a:schemeClr val="tx1"/>
                </a:solidFill>
              </a:rPr>
              <a:t>Иван 10 класс</a:t>
            </a:r>
            <a:endParaRPr lang="ru-RU" sz="1800" b="1" dirty="0" smtClean="0">
              <a:solidFill>
                <a:schemeClr val="tx1"/>
              </a:solidFill>
            </a:endParaRPr>
          </a:p>
          <a:p>
            <a:r>
              <a:rPr lang="ru-RU" sz="1800" b="1" dirty="0" smtClean="0">
                <a:solidFill>
                  <a:schemeClr val="tx1"/>
                </a:solidFill>
              </a:rPr>
              <a:t>Леонов Алексей </a:t>
            </a:r>
            <a:r>
              <a:rPr lang="ru-RU" sz="1800" b="1" dirty="0" smtClean="0">
                <a:solidFill>
                  <a:schemeClr val="tx1"/>
                </a:solidFill>
              </a:rPr>
              <a:t>10 класс</a:t>
            </a:r>
            <a:endParaRPr lang="ru-RU" sz="1800" b="1" dirty="0" smtClean="0">
              <a:solidFill>
                <a:schemeClr val="tx1"/>
              </a:solidFill>
            </a:endParaRPr>
          </a:p>
          <a:p>
            <a:r>
              <a:rPr lang="ru-RU" sz="1800" b="1" dirty="0" smtClean="0">
                <a:solidFill>
                  <a:schemeClr val="tx1"/>
                </a:solidFill>
              </a:rPr>
              <a:t>Максимов Денис </a:t>
            </a:r>
            <a:r>
              <a:rPr lang="ru-RU" sz="1800" b="1" dirty="0" smtClean="0">
                <a:solidFill>
                  <a:schemeClr val="tx1"/>
                </a:solidFill>
              </a:rPr>
              <a:t>10 класс</a:t>
            </a:r>
            <a:endParaRPr lang="ru-RU" sz="1800" b="1" dirty="0" smtClean="0">
              <a:solidFill>
                <a:schemeClr val="tx1"/>
              </a:solidFill>
            </a:endParaRPr>
          </a:p>
          <a:p>
            <a:r>
              <a:rPr lang="ru-RU" sz="1800" b="1" dirty="0" err="1" smtClean="0">
                <a:solidFill>
                  <a:schemeClr val="tx1"/>
                </a:solidFill>
              </a:rPr>
              <a:t>Моторин</a:t>
            </a:r>
            <a:r>
              <a:rPr lang="ru-RU" sz="1800" b="1" dirty="0" smtClean="0">
                <a:solidFill>
                  <a:schemeClr val="tx1"/>
                </a:solidFill>
              </a:rPr>
              <a:t> Иван </a:t>
            </a:r>
            <a:r>
              <a:rPr lang="ru-RU" sz="1800" b="1" dirty="0" smtClean="0">
                <a:solidFill>
                  <a:schemeClr val="tx1"/>
                </a:solidFill>
              </a:rPr>
              <a:t>10 класс</a:t>
            </a:r>
            <a:endParaRPr lang="ru-RU" sz="1800" b="1" dirty="0" smtClean="0">
              <a:solidFill>
                <a:schemeClr val="tx1"/>
              </a:solidFill>
            </a:endParaRPr>
          </a:p>
          <a:p>
            <a:r>
              <a:rPr lang="ru-RU" sz="1800" b="1" dirty="0" err="1" smtClean="0">
                <a:solidFill>
                  <a:schemeClr val="tx1"/>
                </a:solidFill>
              </a:rPr>
              <a:t>Околелов</a:t>
            </a:r>
            <a:r>
              <a:rPr lang="ru-RU" sz="1800" b="1" dirty="0" smtClean="0">
                <a:solidFill>
                  <a:schemeClr val="tx1"/>
                </a:solidFill>
              </a:rPr>
              <a:t> Виталий </a:t>
            </a:r>
            <a:r>
              <a:rPr lang="ru-RU" sz="1800" b="1" dirty="0" smtClean="0">
                <a:solidFill>
                  <a:schemeClr val="tx1"/>
                </a:solidFill>
              </a:rPr>
              <a:t>10 класс</a:t>
            </a:r>
            <a:endParaRPr lang="ru-RU" sz="1800" b="1" dirty="0" smtClean="0">
              <a:solidFill>
                <a:schemeClr val="tx1"/>
              </a:solidFill>
            </a:endParaRPr>
          </a:p>
          <a:p>
            <a:endParaRPr lang="ru-RU" sz="1800" b="1" dirty="0" smtClean="0">
              <a:solidFill>
                <a:schemeClr val="tx1"/>
              </a:solidFill>
            </a:endParaRPr>
          </a:p>
          <a:p>
            <a:endParaRPr lang="ru-RU" sz="1800" b="1" dirty="0" smtClean="0">
              <a:solidFill>
                <a:schemeClr val="tx1"/>
              </a:solidFill>
            </a:endParaRPr>
          </a:p>
          <a:p>
            <a:endParaRPr lang="ru-RU" sz="1800" b="1" dirty="0" smtClean="0">
              <a:solidFill>
                <a:schemeClr val="tx1"/>
              </a:solidFill>
            </a:endParaRPr>
          </a:p>
          <a:p>
            <a:endParaRPr lang="ru-RU" sz="1800" b="1" dirty="0" smtClean="0">
              <a:solidFill>
                <a:schemeClr val="tx1"/>
              </a:solidFill>
            </a:endParaRPr>
          </a:p>
          <a:p>
            <a:endParaRPr lang="ru-RU" sz="1800" b="1" dirty="0" smtClean="0">
              <a:solidFill>
                <a:schemeClr val="tx1"/>
              </a:solidFill>
            </a:endParaRPr>
          </a:p>
          <a:p>
            <a:endParaRPr lang="ru-RU" sz="1800" b="1" dirty="0" smtClean="0">
              <a:solidFill>
                <a:schemeClr val="tx1"/>
              </a:solidFill>
            </a:endParaRPr>
          </a:p>
          <a:p>
            <a:r>
              <a:rPr lang="ru-RU" sz="1800" b="1" dirty="0" err="1" smtClean="0">
                <a:solidFill>
                  <a:schemeClr val="tx1"/>
                </a:solidFill>
              </a:rPr>
              <a:t>Пинигин</a:t>
            </a: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</a:rPr>
              <a:t>Арсений </a:t>
            </a:r>
            <a:r>
              <a:rPr lang="ru-RU" sz="1800" b="1" dirty="0" smtClean="0">
                <a:solidFill>
                  <a:schemeClr val="tx1"/>
                </a:solidFill>
              </a:rPr>
              <a:t>10 класс</a:t>
            </a:r>
            <a:endParaRPr lang="ru-RU" sz="1800" b="1" dirty="0" smtClean="0">
              <a:solidFill>
                <a:schemeClr val="tx1"/>
              </a:solidFill>
            </a:endParaRPr>
          </a:p>
          <a:p>
            <a:r>
              <a:rPr lang="ru-RU" sz="1800" b="1" dirty="0" smtClean="0">
                <a:solidFill>
                  <a:schemeClr val="tx1"/>
                </a:solidFill>
              </a:rPr>
              <a:t>Плаксина Юлия </a:t>
            </a:r>
            <a:r>
              <a:rPr lang="ru-RU" sz="1800" b="1" dirty="0" smtClean="0">
                <a:solidFill>
                  <a:schemeClr val="tx1"/>
                </a:solidFill>
              </a:rPr>
              <a:t>10 класс</a:t>
            </a:r>
            <a:endParaRPr lang="ru-RU" sz="1800" b="1" dirty="0" smtClean="0">
              <a:solidFill>
                <a:schemeClr val="tx1"/>
              </a:solidFill>
            </a:endParaRPr>
          </a:p>
          <a:p>
            <a:r>
              <a:rPr lang="ru-RU" sz="1800" b="1" dirty="0" smtClean="0">
                <a:solidFill>
                  <a:schemeClr val="tx1"/>
                </a:solidFill>
              </a:rPr>
              <a:t>Тихомирова Ксения </a:t>
            </a:r>
            <a:r>
              <a:rPr lang="ru-RU" sz="1800" b="1" dirty="0" smtClean="0">
                <a:solidFill>
                  <a:schemeClr val="tx1"/>
                </a:solidFill>
              </a:rPr>
              <a:t>10 класс</a:t>
            </a:r>
            <a:endParaRPr lang="ru-RU" sz="1800" b="1" dirty="0" smtClean="0">
              <a:solidFill>
                <a:schemeClr val="tx1"/>
              </a:solidFill>
            </a:endParaRPr>
          </a:p>
          <a:p>
            <a:r>
              <a:rPr lang="ru-RU" sz="1800" b="1" dirty="0" smtClean="0">
                <a:solidFill>
                  <a:schemeClr val="tx1"/>
                </a:solidFill>
              </a:rPr>
              <a:t>Цветков Даниил </a:t>
            </a:r>
            <a:r>
              <a:rPr lang="ru-RU" sz="1800" b="1" dirty="0" smtClean="0">
                <a:solidFill>
                  <a:schemeClr val="tx1"/>
                </a:solidFill>
              </a:rPr>
              <a:t>10 класс</a:t>
            </a:r>
            <a:endParaRPr lang="ru-RU" sz="1800" b="1" dirty="0" smtClean="0">
              <a:solidFill>
                <a:schemeClr val="tx1"/>
              </a:solidFill>
            </a:endParaRPr>
          </a:p>
          <a:p>
            <a:r>
              <a:rPr lang="ru-RU" sz="1800" b="1" dirty="0" smtClean="0">
                <a:solidFill>
                  <a:schemeClr val="tx1"/>
                </a:solidFill>
              </a:rPr>
              <a:t>Черепанов Валерий </a:t>
            </a:r>
            <a:r>
              <a:rPr lang="ru-RU" sz="1800" b="1" dirty="0" smtClean="0">
                <a:solidFill>
                  <a:schemeClr val="tx1"/>
                </a:solidFill>
              </a:rPr>
              <a:t>11 класс</a:t>
            </a:r>
            <a:endParaRPr lang="ru-RU" sz="1800" b="1" dirty="0" smtClean="0">
              <a:solidFill>
                <a:schemeClr val="tx1"/>
              </a:solidFill>
            </a:endParaRPr>
          </a:p>
          <a:p>
            <a:r>
              <a:rPr lang="ru-RU" sz="1800" b="1" dirty="0" smtClean="0">
                <a:solidFill>
                  <a:schemeClr val="tx1"/>
                </a:solidFill>
              </a:rPr>
              <a:t>Шабанов Александр </a:t>
            </a:r>
            <a:r>
              <a:rPr lang="ru-RU" sz="1800" b="1" dirty="0" smtClean="0">
                <a:solidFill>
                  <a:schemeClr val="tx1"/>
                </a:solidFill>
              </a:rPr>
              <a:t>10 класс</a:t>
            </a:r>
            <a:endParaRPr lang="ru-RU" sz="1800" b="1" dirty="0" smtClean="0">
              <a:solidFill>
                <a:schemeClr val="tx1"/>
              </a:solidFill>
            </a:endParaRPr>
          </a:p>
          <a:p>
            <a:r>
              <a:rPr lang="ru-RU" sz="1800" b="1" dirty="0" err="1" smtClean="0">
                <a:solidFill>
                  <a:schemeClr val="tx1"/>
                </a:solidFill>
              </a:rPr>
              <a:t>Шеховцов</a:t>
            </a:r>
            <a:r>
              <a:rPr lang="ru-RU" sz="1800" b="1" dirty="0" smtClean="0">
                <a:solidFill>
                  <a:schemeClr val="tx1"/>
                </a:solidFill>
              </a:rPr>
              <a:t> Никита </a:t>
            </a:r>
            <a:r>
              <a:rPr lang="ru-RU" sz="1800" b="1" dirty="0" smtClean="0">
                <a:solidFill>
                  <a:schemeClr val="tx1"/>
                </a:solidFill>
              </a:rPr>
              <a:t>10 класс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272552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83</Words>
  <Application>Microsoft Office PowerPoint</Application>
  <PresentationFormat>Экран (4:3)</PresentationFormat>
  <Paragraphs>73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 Олимпиада по математике (младшая лига) Диплом I степени</vt:lpstr>
      <vt:lpstr> Олимпиада по математике  (младшая лига)  Диплом II степени</vt:lpstr>
      <vt:lpstr> Олимпиада по математике  (младшая лига)  Диплом III степени</vt:lpstr>
      <vt:lpstr> Олимпиада по математике (старшая лига) Диплом I степени</vt:lpstr>
      <vt:lpstr> Олимпиада по математике  (старшая лига)  Диплом II степени</vt:lpstr>
      <vt:lpstr> Олимпиада по математике  (старшая лига)  Диплом III степени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Олимпиада по математике  Диплом I степени</dc:title>
  <dc:creator>Vladimir Sharich</dc:creator>
  <cp:lastModifiedBy>Mary</cp:lastModifiedBy>
  <cp:revision>4</cp:revision>
  <dcterms:created xsi:type="dcterms:W3CDTF">2015-07-31T12:20:59Z</dcterms:created>
  <dcterms:modified xsi:type="dcterms:W3CDTF">2015-07-31T14:02:58Z</dcterms:modified>
</cp:coreProperties>
</file>